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448EF-044F-442D-9E06-037DB3514E0E}" type="datetimeFigureOut">
              <a:rPr lang="en-US" smtClean="0"/>
              <a:t>2/22/2009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15263-15EC-4F3D-9387-FFD29B240C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Arctic Animal Riddle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 to my home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my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Watch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 me, see me, guess 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a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27</Words>
  <Application>Microsoft Office PowerPoint</Application>
  <PresentationFormat>On-screen Show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Arctic Animal Riddle</vt:lpstr>
      <vt:lpstr>Come to my home in</vt:lpstr>
      <vt:lpstr>Hear me</vt:lpstr>
      <vt:lpstr>See my </vt:lpstr>
      <vt:lpstr>Watch me</vt:lpstr>
      <vt:lpstr>Hear me, see me, guess me!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Arctic Animal Riddle</dc:title>
  <dc:creator>Diane Marques</dc:creator>
  <cp:lastModifiedBy>Diane Marques</cp:lastModifiedBy>
  <cp:revision>3</cp:revision>
  <dcterms:created xsi:type="dcterms:W3CDTF">2009-02-22T23:29:51Z</dcterms:created>
  <dcterms:modified xsi:type="dcterms:W3CDTF">2009-02-22T23:45:09Z</dcterms:modified>
</cp:coreProperties>
</file>